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0.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Monday Nov. 11</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Abandon</a:t>
            </a:r>
            <a:r>
              <a:rPr lang="en" sz="3000">
                <a:solidFill>
                  <a:schemeClr val="dk1"/>
                </a:solidFill>
                <a:latin typeface="Calibri"/>
                <a:ea typeface="Calibri"/>
                <a:cs typeface="Calibri"/>
                <a:sym typeface="Calibri"/>
              </a:rPr>
              <a:t> Ship Recap</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Your Ethical Code</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use post-it notes and create a gallery walk of information for 6 foundational ethical terms.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4"/>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75" name="Google Shape;175;p34"/>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34"/>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77" name="Google Shape;177;p34"/>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5"/>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83" name="Google Shape;183;p35"/>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84" name="Google Shape;184;p35"/>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85" name="Google Shape;185;p35"/>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91" name="Google Shape;191;p36"/>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92" name="Google Shape;192;p36"/>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93" name="Google Shape;193;p36"/>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94" name="Google Shape;194;p36"/>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7"/>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00" name="Google Shape;200;p37"/>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01" name="Google Shape;201;p37"/>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02" name="Google Shape;202;p37"/>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03" name="Google Shape;203;p37"/>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04" name="Google Shape;204;p37"/>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05" name="Google Shape;205;p37"/>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06" name="Google Shape;106;p26"/>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07" name="Google Shape;107;p26"/>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13" name="Google Shape;113;p27"/>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14" name="Google Shape;114;p27"/>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27"/>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16" name="Google Shape;116;p27"/>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17" name="Google Shape;117;p27"/>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18" name="Google Shape;118;p27"/>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24" name="Google Shape;124;p28"/>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25" name="Google Shape;125;p28"/>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26" name="Google Shape;126;p28"/>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32" name="Google Shape;132;p29"/>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33" name="Google Shape;133;p29"/>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39" name="Google Shape;139;p30"/>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40" name="Google Shape;140;p30"/>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46" name="Google Shape;146;p31"/>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47" name="Google Shape;147;p31"/>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48" name="Google Shape;148;p31"/>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49" name="Google Shape;149;p31"/>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32"/>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55" name="Google Shape;155;p32"/>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56" name="Google Shape;156;p32"/>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3"/>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62" name="Google Shape;162;p33"/>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63" name="Google Shape;163;p33"/>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64" name="Google Shape;164;p33"/>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65" name="Google Shape;165;p33"/>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66" name="Google Shape;166;p33"/>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67" name="Google Shape;167;p33"/>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68" name="Google Shape;168;p33"/>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69" name="Google Shape;169;p33"/>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